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87FBD3-173A-46C1-AD62-FD7ED234249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BD22816-A45B-4349-BE78-41B5E3061E1A}">
      <dgm:prSet phldrT="[Text]"/>
      <dgm:spPr/>
      <dgm:t>
        <a:bodyPr/>
        <a:lstStyle/>
        <a:p>
          <a:r>
            <a:rPr lang="en-GB" b="1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Social engineering </a:t>
          </a:r>
          <a:r>
            <a:rPr lang="en-GB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manipulation technique that deceives individuals into divulging confidential information.</a:t>
          </a:r>
          <a:endParaRPr lang="en-GB" dirty="0">
            <a:solidFill>
              <a:schemeClr val="bg1"/>
            </a:solidFill>
          </a:endParaRPr>
        </a:p>
      </dgm:t>
    </dgm:pt>
    <dgm:pt modelId="{C4235A73-E0B1-433B-AB24-4C45DC8403A3}" type="parTrans" cxnId="{31D26BCD-C09D-4934-8E1B-50546E14F0C7}">
      <dgm:prSet/>
      <dgm:spPr/>
      <dgm:t>
        <a:bodyPr/>
        <a:lstStyle/>
        <a:p>
          <a:endParaRPr lang="en-GB"/>
        </a:p>
      </dgm:t>
    </dgm:pt>
    <dgm:pt modelId="{235CF986-512D-4BAA-820B-DA9F2DE51E06}" type="sibTrans" cxnId="{31D26BCD-C09D-4934-8E1B-50546E14F0C7}">
      <dgm:prSet/>
      <dgm:spPr/>
      <dgm:t>
        <a:bodyPr/>
        <a:lstStyle/>
        <a:p>
          <a:endParaRPr lang="en-GB"/>
        </a:p>
      </dgm:t>
    </dgm:pt>
    <dgm:pt modelId="{003DB082-7088-42E8-884D-3879957C4A28}">
      <dgm:prSet phldrT="[Text]"/>
      <dgm:spPr>
        <a:solidFill>
          <a:srgbClr val="00B050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Malware </a:t>
          </a:r>
          <a:r>
            <a:rPr lang="en-GB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(short for malicious software) is any software intentionally designed to cause damage, disrupt operations, steal information, or gain unauthorised access to computer systems, networks, or devices.</a:t>
          </a:r>
          <a:endParaRPr lang="en-GB" dirty="0">
            <a:solidFill>
              <a:schemeClr val="bg1"/>
            </a:solidFill>
          </a:endParaRPr>
        </a:p>
      </dgm:t>
    </dgm:pt>
    <dgm:pt modelId="{53A37C1E-91CA-409C-A426-108165326D13}" type="parTrans" cxnId="{D661F464-1C32-4A34-A319-9D11846E2EDC}">
      <dgm:prSet/>
      <dgm:spPr/>
      <dgm:t>
        <a:bodyPr/>
        <a:lstStyle/>
        <a:p>
          <a:endParaRPr lang="en-GB"/>
        </a:p>
      </dgm:t>
    </dgm:pt>
    <dgm:pt modelId="{7A1FA4CF-87A2-410F-8604-91527C350CC2}" type="sibTrans" cxnId="{D661F464-1C32-4A34-A319-9D11846E2EDC}">
      <dgm:prSet/>
      <dgm:spPr/>
      <dgm:t>
        <a:bodyPr/>
        <a:lstStyle/>
        <a:p>
          <a:endParaRPr lang="en-GB"/>
        </a:p>
      </dgm:t>
    </dgm:pt>
    <dgm:pt modelId="{776E872C-5E21-4943-B82D-E1B0EDAB05E4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Data interception and theft </a:t>
          </a:r>
          <a:r>
            <a:rPr lang="en-GB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where unauthorised individuals capture and steal sensitive information as it is transmitted over networks.</a:t>
          </a:r>
          <a:endParaRPr lang="en-GB" dirty="0">
            <a:solidFill>
              <a:schemeClr val="bg1"/>
            </a:solidFill>
          </a:endParaRPr>
        </a:p>
      </dgm:t>
    </dgm:pt>
    <dgm:pt modelId="{5030C3C9-D49D-420D-BD04-0E5C1C25D118}" type="parTrans" cxnId="{FF3F4ADE-683F-44A4-AC52-9155A8D385D6}">
      <dgm:prSet/>
      <dgm:spPr/>
      <dgm:t>
        <a:bodyPr/>
        <a:lstStyle/>
        <a:p>
          <a:endParaRPr lang="en-GB"/>
        </a:p>
      </dgm:t>
    </dgm:pt>
    <dgm:pt modelId="{CA0F9E7C-5328-4C6D-AD59-560B8D22FF56}" type="sibTrans" cxnId="{FF3F4ADE-683F-44A4-AC52-9155A8D385D6}">
      <dgm:prSet/>
      <dgm:spPr/>
      <dgm:t>
        <a:bodyPr/>
        <a:lstStyle/>
        <a:p>
          <a:endParaRPr lang="en-GB"/>
        </a:p>
      </dgm:t>
    </dgm:pt>
    <dgm:pt modelId="{D7DCCA90-6914-4B5E-AC52-6F9F44B2321A}">
      <dgm:prSet phldrT="[Text]"/>
      <dgm:spPr>
        <a:solidFill>
          <a:srgbClr val="FFFF0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A </a:t>
          </a:r>
          <a:r>
            <a:rPr lang="en-GB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brute force attack </a:t>
          </a:r>
          <a:r>
            <a:rPr lang="en-GB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is a method used to gain unauthorised access to a system by systematically trying every possible combination of passwords or keys until the correct one is found. </a:t>
          </a:r>
          <a:endParaRPr lang="en-GB" dirty="0"/>
        </a:p>
      </dgm:t>
    </dgm:pt>
    <dgm:pt modelId="{0454B79A-498C-4854-90C5-D6651F8D48B8}" type="parTrans" cxnId="{E8F68183-7E11-4C82-BD96-44CE2D58E3B7}">
      <dgm:prSet/>
      <dgm:spPr/>
      <dgm:t>
        <a:bodyPr/>
        <a:lstStyle/>
        <a:p>
          <a:endParaRPr lang="en-GB"/>
        </a:p>
      </dgm:t>
    </dgm:pt>
    <dgm:pt modelId="{FDC59E28-7624-4FC2-9FBD-DF3092704D10}" type="sibTrans" cxnId="{E8F68183-7E11-4C82-BD96-44CE2D58E3B7}">
      <dgm:prSet/>
      <dgm:spPr/>
      <dgm:t>
        <a:bodyPr/>
        <a:lstStyle/>
        <a:p>
          <a:endParaRPr lang="en-GB"/>
        </a:p>
      </dgm:t>
    </dgm:pt>
    <dgm:pt modelId="{E282C9A2-9D2A-4D21-AD73-5AB86AAAAE9A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Data interception and theft </a:t>
          </a:r>
          <a:r>
            <a:rPr lang="en-GB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where unauthorised individuals capture and steal sensitive information as it is transmitted over networks.</a:t>
          </a:r>
          <a:endParaRPr lang="en-GB" dirty="0"/>
        </a:p>
      </dgm:t>
    </dgm:pt>
    <dgm:pt modelId="{BBA109F8-CE66-48BB-B5A2-56B924E5EEBB}" type="parTrans" cxnId="{C5E8D361-44C6-4D96-92FF-DB4FE8025413}">
      <dgm:prSet/>
      <dgm:spPr/>
      <dgm:t>
        <a:bodyPr/>
        <a:lstStyle/>
        <a:p>
          <a:endParaRPr lang="en-GB"/>
        </a:p>
      </dgm:t>
    </dgm:pt>
    <dgm:pt modelId="{DAD96EEB-C3B2-4339-AB91-6E0C2E0BFC01}" type="sibTrans" cxnId="{C5E8D361-44C6-4D96-92FF-DB4FE8025413}">
      <dgm:prSet/>
      <dgm:spPr/>
      <dgm:t>
        <a:bodyPr/>
        <a:lstStyle/>
        <a:p>
          <a:endParaRPr lang="en-GB"/>
        </a:p>
      </dgm:t>
    </dgm:pt>
    <dgm:pt modelId="{6B94DAC5-1AE6-4DE2-94D9-759748511336}">
      <dgm:prSet/>
      <dgm:spPr>
        <a:solidFill>
          <a:srgbClr val="7030A0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SQL injection </a:t>
          </a:r>
          <a:r>
            <a:rPr lang="en-GB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in which an attacker inserts or "injects" malicious SQL code into a query input within a web application's database interface. </a:t>
          </a:r>
        </a:p>
      </dgm:t>
    </dgm:pt>
    <dgm:pt modelId="{F91A604B-3052-4B97-BAFB-6C1BC7DC6289}" type="parTrans" cxnId="{67ABFB63-7190-438E-AC8F-B0FF2B3F9ED6}">
      <dgm:prSet/>
      <dgm:spPr/>
      <dgm:t>
        <a:bodyPr/>
        <a:lstStyle/>
        <a:p>
          <a:endParaRPr lang="en-GB"/>
        </a:p>
      </dgm:t>
    </dgm:pt>
    <dgm:pt modelId="{9ADF63DA-FF19-4481-98D7-DC0A996DBDAC}" type="sibTrans" cxnId="{67ABFB63-7190-438E-AC8F-B0FF2B3F9ED6}">
      <dgm:prSet/>
      <dgm:spPr/>
      <dgm:t>
        <a:bodyPr/>
        <a:lstStyle/>
        <a:p>
          <a:endParaRPr lang="en-GB"/>
        </a:p>
      </dgm:t>
    </dgm:pt>
    <dgm:pt modelId="{EF944BA0-A304-414B-A820-2118C0611126}" type="pres">
      <dgm:prSet presAssocID="{4A87FBD3-173A-46C1-AD62-FD7ED2342497}" presName="diagram" presStyleCnt="0">
        <dgm:presLayoutVars>
          <dgm:dir/>
          <dgm:resizeHandles val="exact"/>
        </dgm:presLayoutVars>
      </dgm:prSet>
      <dgm:spPr/>
    </dgm:pt>
    <dgm:pt modelId="{BA6DEEFA-23E0-43C6-9645-F949547305A5}" type="pres">
      <dgm:prSet presAssocID="{6BD22816-A45B-4349-BE78-41B5E3061E1A}" presName="node" presStyleLbl="node1" presStyleIdx="0" presStyleCnt="6">
        <dgm:presLayoutVars>
          <dgm:bulletEnabled val="1"/>
        </dgm:presLayoutVars>
      </dgm:prSet>
      <dgm:spPr/>
    </dgm:pt>
    <dgm:pt modelId="{6F4B0F5C-108A-4EF5-91F9-0AF701628925}" type="pres">
      <dgm:prSet presAssocID="{235CF986-512D-4BAA-820B-DA9F2DE51E06}" presName="sibTrans" presStyleCnt="0"/>
      <dgm:spPr/>
    </dgm:pt>
    <dgm:pt modelId="{F3B8BA4E-C2F2-4D70-A0BC-4CDCEB3B6AB6}" type="pres">
      <dgm:prSet presAssocID="{003DB082-7088-42E8-884D-3879957C4A28}" presName="node" presStyleLbl="node1" presStyleIdx="1" presStyleCnt="6">
        <dgm:presLayoutVars>
          <dgm:bulletEnabled val="1"/>
        </dgm:presLayoutVars>
      </dgm:prSet>
      <dgm:spPr/>
    </dgm:pt>
    <dgm:pt modelId="{10DEF664-7563-4559-8FA5-D0829FEEDCA2}" type="pres">
      <dgm:prSet presAssocID="{7A1FA4CF-87A2-410F-8604-91527C350CC2}" presName="sibTrans" presStyleCnt="0"/>
      <dgm:spPr/>
    </dgm:pt>
    <dgm:pt modelId="{BC837E67-7D49-49AE-9F53-6FDF8EE51AFF}" type="pres">
      <dgm:prSet presAssocID="{776E872C-5E21-4943-B82D-E1B0EDAB05E4}" presName="node" presStyleLbl="node1" presStyleIdx="2" presStyleCnt="6">
        <dgm:presLayoutVars>
          <dgm:bulletEnabled val="1"/>
        </dgm:presLayoutVars>
      </dgm:prSet>
      <dgm:spPr/>
    </dgm:pt>
    <dgm:pt modelId="{4143FF41-64FE-4AE0-93F8-9D582BB07E21}" type="pres">
      <dgm:prSet presAssocID="{CA0F9E7C-5328-4C6D-AD59-560B8D22FF56}" presName="sibTrans" presStyleCnt="0"/>
      <dgm:spPr/>
    </dgm:pt>
    <dgm:pt modelId="{AC25C7A0-7642-4E1B-8781-0A053367527E}" type="pres">
      <dgm:prSet presAssocID="{D7DCCA90-6914-4B5E-AC52-6F9F44B2321A}" presName="node" presStyleLbl="node1" presStyleIdx="3" presStyleCnt="6">
        <dgm:presLayoutVars>
          <dgm:bulletEnabled val="1"/>
        </dgm:presLayoutVars>
      </dgm:prSet>
      <dgm:spPr/>
    </dgm:pt>
    <dgm:pt modelId="{9BA8C549-26E3-4572-AE6E-BC7E90C4C626}" type="pres">
      <dgm:prSet presAssocID="{FDC59E28-7624-4FC2-9FBD-DF3092704D10}" presName="sibTrans" presStyleCnt="0"/>
      <dgm:spPr/>
    </dgm:pt>
    <dgm:pt modelId="{AD5B46A0-C42D-413C-A606-C026792509E0}" type="pres">
      <dgm:prSet presAssocID="{E282C9A2-9D2A-4D21-AD73-5AB86AAAAE9A}" presName="node" presStyleLbl="node1" presStyleIdx="4" presStyleCnt="6">
        <dgm:presLayoutVars>
          <dgm:bulletEnabled val="1"/>
        </dgm:presLayoutVars>
      </dgm:prSet>
      <dgm:spPr/>
    </dgm:pt>
    <dgm:pt modelId="{4FADF290-4475-415A-B7BC-E387F809EAFB}" type="pres">
      <dgm:prSet presAssocID="{DAD96EEB-C3B2-4339-AB91-6E0C2E0BFC01}" presName="sibTrans" presStyleCnt="0"/>
      <dgm:spPr/>
    </dgm:pt>
    <dgm:pt modelId="{97420DCF-C47E-4B38-A916-575FCDF8D2FB}" type="pres">
      <dgm:prSet presAssocID="{6B94DAC5-1AE6-4DE2-94D9-759748511336}" presName="node" presStyleLbl="node1" presStyleIdx="5" presStyleCnt="6">
        <dgm:presLayoutVars>
          <dgm:bulletEnabled val="1"/>
        </dgm:presLayoutVars>
      </dgm:prSet>
      <dgm:spPr/>
    </dgm:pt>
  </dgm:ptLst>
  <dgm:cxnLst>
    <dgm:cxn modelId="{24AE742E-8271-4796-AF59-C7AFB5E059FD}" type="presOf" srcId="{4A87FBD3-173A-46C1-AD62-FD7ED2342497}" destId="{EF944BA0-A304-414B-A820-2118C0611126}" srcOrd="0" destOrd="0" presId="urn:microsoft.com/office/officeart/2005/8/layout/default"/>
    <dgm:cxn modelId="{B5AD9F31-C824-4FE6-A39A-F2B23AE42468}" type="presOf" srcId="{6BD22816-A45B-4349-BE78-41B5E3061E1A}" destId="{BA6DEEFA-23E0-43C6-9645-F949547305A5}" srcOrd="0" destOrd="0" presId="urn:microsoft.com/office/officeart/2005/8/layout/default"/>
    <dgm:cxn modelId="{C5E8D361-44C6-4D96-92FF-DB4FE8025413}" srcId="{4A87FBD3-173A-46C1-AD62-FD7ED2342497}" destId="{E282C9A2-9D2A-4D21-AD73-5AB86AAAAE9A}" srcOrd="4" destOrd="0" parTransId="{BBA109F8-CE66-48BB-B5A2-56B924E5EEBB}" sibTransId="{DAD96EEB-C3B2-4339-AB91-6E0C2E0BFC01}"/>
    <dgm:cxn modelId="{67ABFB63-7190-438E-AC8F-B0FF2B3F9ED6}" srcId="{4A87FBD3-173A-46C1-AD62-FD7ED2342497}" destId="{6B94DAC5-1AE6-4DE2-94D9-759748511336}" srcOrd="5" destOrd="0" parTransId="{F91A604B-3052-4B97-BAFB-6C1BC7DC6289}" sibTransId="{9ADF63DA-FF19-4481-98D7-DC0A996DBDAC}"/>
    <dgm:cxn modelId="{D661F464-1C32-4A34-A319-9D11846E2EDC}" srcId="{4A87FBD3-173A-46C1-AD62-FD7ED2342497}" destId="{003DB082-7088-42E8-884D-3879957C4A28}" srcOrd="1" destOrd="0" parTransId="{53A37C1E-91CA-409C-A426-108165326D13}" sibTransId="{7A1FA4CF-87A2-410F-8604-91527C350CC2}"/>
    <dgm:cxn modelId="{24E2365A-E8BD-4C4D-8BCD-87707BF7887B}" type="presOf" srcId="{D7DCCA90-6914-4B5E-AC52-6F9F44B2321A}" destId="{AC25C7A0-7642-4E1B-8781-0A053367527E}" srcOrd="0" destOrd="0" presId="urn:microsoft.com/office/officeart/2005/8/layout/default"/>
    <dgm:cxn modelId="{E8F68183-7E11-4C82-BD96-44CE2D58E3B7}" srcId="{4A87FBD3-173A-46C1-AD62-FD7ED2342497}" destId="{D7DCCA90-6914-4B5E-AC52-6F9F44B2321A}" srcOrd="3" destOrd="0" parTransId="{0454B79A-498C-4854-90C5-D6651F8D48B8}" sibTransId="{FDC59E28-7624-4FC2-9FBD-DF3092704D10}"/>
    <dgm:cxn modelId="{AF737EA6-391E-4F4D-87B8-7EAF3F19BDDB}" type="presOf" srcId="{003DB082-7088-42E8-884D-3879957C4A28}" destId="{F3B8BA4E-C2F2-4D70-A0BC-4CDCEB3B6AB6}" srcOrd="0" destOrd="0" presId="urn:microsoft.com/office/officeart/2005/8/layout/default"/>
    <dgm:cxn modelId="{41FEF1C4-C707-4D76-8707-6720DA73E01C}" type="presOf" srcId="{776E872C-5E21-4943-B82D-E1B0EDAB05E4}" destId="{BC837E67-7D49-49AE-9F53-6FDF8EE51AFF}" srcOrd="0" destOrd="0" presId="urn:microsoft.com/office/officeart/2005/8/layout/default"/>
    <dgm:cxn modelId="{A3F1B3CB-D8E5-4BAD-9372-F4FC3FA26E5C}" type="presOf" srcId="{E282C9A2-9D2A-4D21-AD73-5AB86AAAAE9A}" destId="{AD5B46A0-C42D-413C-A606-C026792509E0}" srcOrd="0" destOrd="0" presId="urn:microsoft.com/office/officeart/2005/8/layout/default"/>
    <dgm:cxn modelId="{31D26BCD-C09D-4934-8E1B-50546E14F0C7}" srcId="{4A87FBD3-173A-46C1-AD62-FD7ED2342497}" destId="{6BD22816-A45B-4349-BE78-41B5E3061E1A}" srcOrd="0" destOrd="0" parTransId="{C4235A73-E0B1-433B-AB24-4C45DC8403A3}" sibTransId="{235CF986-512D-4BAA-820B-DA9F2DE51E06}"/>
    <dgm:cxn modelId="{FF3F4ADE-683F-44A4-AC52-9155A8D385D6}" srcId="{4A87FBD3-173A-46C1-AD62-FD7ED2342497}" destId="{776E872C-5E21-4943-B82D-E1B0EDAB05E4}" srcOrd="2" destOrd="0" parTransId="{5030C3C9-D49D-420D-BD04-0E5C1C25D118}" sibTransId="{CA0F9E7C-5328-4C6D-AD59-560B8D22FF56}"/>
    <dgm:cxn modelId="{0B2A8EF6-8D95-4723-AFD8-A4375FCA6684}" type="presOf" srcId="{6B94DAC5-1AE6-4DE2-94D9-759748511336}" destId="{97420DCF-C47E-4B38-A916-575FCDF8D2FB}" srcOrd="0" destOrd="0" presId="urn:microsoft.com/office/officeart/2005/8/layout/default"/>
    <dgm:cxn modelId="{6BA0EB50-BD24-480D-8803-1187BD73438D}" type="presParOf" srcId="{EF944BA0-A304-414B-A820-2118C0611126}" destId="{BA6DEEFA-23E0-43C6-9645-F949547305A5}" srcOrd="0" destOrd="0" presId="urn:microsoft.com/office/officeart/2005/8/layout/default"/>
    <dgm:cxn modelId="{E198582A-0459-4D6D-9759-AAF5D041995C}" type="presParOf" srcId="{EF944BA0-A304-414B-A820-2118C0611126}" destId="{6F4B0F5C-108A-4EF5-91F9-0AF701628925}" srcOrd="1" destOrd="0" presId="urn:microsoft.com/office/officeart/2005/8/layout/default"/>
    <dgm:cxn modelId="{4694D5F3-CB4E-4B99-B764-48779FFB5238}" type="presParOf" srcId="{EF944BA0-A304-414B-A820-2118C0611126}" destId="{F3B8BA4E-C2F2-4D70-A0BC-4CDCEB3B6AB6}" srcOrd="2" destOrd="0" presId="urn:microsoft.com/office/officeart/2005/8/layout/default"/>
    <dgm:cxn modelId="{A77022E0-946C-45BE-9DC6-D92AA201AB77}" type="presParOf" srcId="{EF944BA0-A304-414B-A820-2118C0611126}" destId="{10DEF664-7563-4559-8FA5-D0829FEEDCA2}" srcOrd="3" destOrd="0" presId="urn:microsoft.com/office/officeart/2005/8/layout/default"/>
    <dgm:cxn modelId="{A776B62E-D921-4A60-A9BA-DA0CDC83FDAC}" type="presParOf" srcId="{EF944BA0-A304-414B-A820-2118C0611126}" destId="{BC837E67-7D49-49AE-9F53-6FDF8EE51AFF}" srcOrd="4" destOrd="0" presId="urn:microsoft.com/office/officeart/2005/8/layout/default"/>
    <dgm:cxn modelId="{BC4B3417-E16F-4B50-B2EE-A9A12740AA25}" type="presParOf" srcId="{EF944BA0-A304-414B-A820-2118C0611126}" destId="{4143FF41-64FE-4AE0-93F8-9D582BB07E21}" srcOrd="5" destOrd="0" presId="urn:microsoft.com/office/officeart/2005/8/layout/default"/>
    <dgm:cxn modelId="{283BE223-F817-465F-B3FE-A9CD641551E1}" type="presParOf" srcId="{EF944BA0-A304-414B-A820-2118C0611126}" destId="{AC25C7A0-7642-4E1B-8781-0A053367527E}" srcOrd="6" destOrd="0" presId="urn:microsoft.com/office/officeart/2005/8/layout/default"/>
    <dgm:cxn modelId="{4F0EF5A2-9DD8-406B-83B4-AA827D674115}" type="presParOf" srcId="{EF944BA0-A304-414B-A820-2118C0611126}" destId="{9BA8C549-26E3-4572-AE6E-BC7E90C4C626}" srcOrd="7" destOrd="0" presId="urn:microsoft.com/office/officeart/2005/8/layout/default"/>
    <dgm:cxn modelId="{11011EDC-AFFC-4B87-8C87-C52F88CECD25}" type="presParOf" srcId="{EF944BA0-A304-414B-A820-2118C0611126}" destId="{AD5B46A0-C42D-413C-A606-C026792509E0}" srcOrd="8" destOrd="0" presId="urn:microsoft.com/office/officeart/2005/8/layout/default"/>
    <dgm:cxn modelId="{8BB510A6-3B49-4472-BE6A-DFE51CE91C4F}" type="presParOf" srcId="{EF944BA0-A304-414B-A820-2118C0611126}" destId="{4FADF290-4475-415A-B7BC-E387F809EAFB}" srcOrd="9" destOrd="0" presId="urn:microsoft.com/office/officeart/2005/8/layout/default"/>
    <dgm:cxn modelId="{CCC6D8CB-9988-4B50-9ACC-EC07CF4B9FBA}" type="presParOf" srcId="{EF944BA0-A304-414B-A820-2118C0611126}" destId="{97420DCF-C47E-4B38-A916-575FCDF8D2F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DEEFA-23E0-43C6-9645-F949547305A5}">
      <dsp:nvSpPr>
        <dsp:cNvPr id="0" name=""/>
        <dsp:cNvSpPr/>
      </dsp:nvSpPr>
      <dsp:spPr>
        <a:xfrm>
          <a:off x="0" y="847878"/>
          <a:ext cx="2863776" cy="1718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Social engineering </a:t>
          </a:r>
          <a:r>
            <a:rPr lang="en-GB" sz="1400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manipulation technique that deceives individuals into divulging confidential information.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0" y="847878"/>
        <a:ext cx="2863776" cy="1718265"/>
      </dsp:txXfrm>
    </dsp:sp>
    <dsp:sp modelId="{F3B8BA4E-C2F2-4D70-A0BC-4CDCEB3B6AB6}">
      <dsp:nvSpPr>
        <dsp:cNvPr id="0" name=""/>
        <dsp:cNvSpPr/>
      </dsp:nvSpPr>
      <dsp:spPr>
        <a:xfrm>
          <a:off x="3150153" y="847878"/>
          <a:ext cx="2863776" cy="1718265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Malware </a:t>
          </a:r>
          <a:r>
            <a:rPr lang="en-GB" sz="1400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(short for malicious software) is any software intentionally designed to cause damage, disrupt operations, steal information, or gain unauthorised access to computer systems, networks, or devices.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3150153" y="847878"/>
        <a:ext cx="2863776" cy="1718265"/>
      </dsp:txXfrm>
    </dsp:sp>
    <dsp:sp modelId="{BC837E67-7D49-49AE-9F53-6FDF8EE51AFF}">
      <dsp:nvSpPr>
        <dsp:cNvPr id="0" name=""/>
        <dsp:cNvSpPr/>
      </dsp:nvSpPr>
      <dsp:spPr>
        <a:xfrm>
          <a:off x="6300307" y="847878"/>
          <a:ext cx="2863776" cy="1718265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Data interception and theft </a:t>
          </a:r>
          <a:r>
            <a:rPr lang="en-GB" sz="1400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where unauthorised individuals capture and steal sensitive information as it is transmitted over networks.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6300307" y="847878"/>
        <a:ext cx="2863776" cy="1718265"/>
      </dsp:txXfrm>
    </dsp:sp>
    <dsp:sp modelId="{AC25C7A0-7642-4E1B-8781-0A053367527E}">
      <dsp:nvSpPr>
        <dsp:cNvPr id="0" name=""/>
        <dsp:cNvSpPr/>
      </dsp:nvSpPr>
      <dsp:spPr>
        <a:xfrm>
          <a:off x="0" y="2852522"/>
          <a:ext cx="2863776" cy="1718265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A </a:t>
          </a:r>
          <a:r>
            <a:rPr lang="en-GB" sz="1400" b="1" kern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brute force attack </a:t>
          </a:r>
          <a:r>
            <a:rPr lang="en-GB" sz="1400" kern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is a method used to gain unauthorised access to a system by systematically trying every possible combination of passwords or keys until the correct one is found. </a:t>
          </a:r>
          <a:endParaRPr lang="en-GB" sz="1400" kern="1200" dirty="0"/>
        </a:p>
      </dsp:txBody>
      <dsp:txXfrm>
        <a:off x="0" y="2852522"/>
        <a:ext cx="2863776" cy="1718265"/>
      </dsp:txXfrm>
    </dsp:sp>
    <dsp:sp modelId="{AD5B46A0-C42D-413C-A606-C026792509E0}">
      <dsp:nvSpPr>
        <dsp:cNvPr id="0" name=""/>
        <dsp:cNvSpPr/>
      </dsp:nvSpPr>
      <dsp:spPr>
        <a:xfrm>
          <a:off x="3150153" y="2852522"/>
          <a:ext cx="2863776" cy="171826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Data interception and theft </a:t>
          </a:r>
          <a:r>
            <a:rPr lang="en-GB" sz="1400" kern="1200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where unauthorised individuals capture and steal sensitive information as it is transmitted over networks.</a:t>
          </a:r>
          <a:endParaRPr lang="en-GB" sz="1400" kern="1200" dirty="0"/>
        </a:p>
      </dsp:txBody>
      <dsp:txXfrm>
        <a:off x="3150153" y="2852522"/>
        <a:ext cx="2863776" cy="1718265"/>
      </dsp:txXfrm>
    </dsp:sp>
    <dsp:sp modelId="{97420DCF-C47E-4B38-A916-575FCDF8D2FB}">
      <dsp:nvSpPr>
        <dsp:cNvPr id="0" name=""/>
        <dsp:cNvSpPr/>
      </dsp:nvSpPr>
      <dsp:spPr>
        <a:xfrm>
          <a:off x="6300307" y="2852522"/>
          <a:ext cx="2863776" cy="1718265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SQL injection </a:t>
          </a:r>
          <a:r>
            <a:rPr lang="en-GB" sz="1400" kern="1200" dirty="0">
              <a:solidFill>
                <a:schemeClr val="bg1"/>
              </a:solidFill>
              <a:latin typeface="Segoe UI Variable Text" pitchFamily="2" charset="0"/>
              <a:cs typeface="Segoe UI" panose="020B0502040204020203" pitchFamily="34" charset="0"/>
            </a:rPr>
            <a:t>is a type of cyber-attack in which an attacker inserts or "injects" malicious SQL code into a query input within a web application's database interface. </a:t>
          </a:r>
        </a:p>
      </dsp:txBody>
      <dsp:txXfrm>
        <a:off x="6300307" y="2852522"/>
        <a:ext cx="2863776" cy="1718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59AC1-4AD7-DB8A-C60D-68D48BCEA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5340A-22D8-D135-2532-35234B096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D0478-04E9-D96B-EBE3-37349B35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8D119-C997-F1BB-262E-95066419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D1E6-563E-0B96-7671-24E4ED14B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22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3DF9-B195-660A-6EB2-5A2D6D88A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1EF76-D745-836C-6689-DF9C53300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2934F-F845-F61C-3202-794CACB9A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91E0-D67F-D2B8-827A-172CEAA1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87E3C-A945-A1FA-D59F-F2580B1A4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38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7336CD-04E4-F195-A8A9-E05D988BE8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F898C-5096-295B-3C85-3C6F14498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23D96-1B45-4C63-A101-9DD54F6A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9F84D-92C8-5E5E-ADFF-8ECED1279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D2603-8113-7218-159C-E8724D09D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0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376A-13E6-9FB0-220F-E1564AD7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0A5F2-09BD-2C63-9E0D-7D9BC4CF9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22797-4C5F-23D5-06C8-71D4DCD39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EAED4-30C7-CD8D-F984-6FC6EB3DF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0341B-2F46-15C6-0100-B03F97B55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45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26B10-46F0-6AB1-63CD-F6F62A7DD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DB82A-0C52-644E-E137-E26E99426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B740D-0C49-4357-221F-A93A0DC6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5AC81-3903-DB00-6EB8-01A97F167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29C2A-56D6-9ACD-FF01-AE29B6AA1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88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C29D0-F0C6-3E7D-3634-44F4E7832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56EED-280F-1227-3CEC-361AFF0115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28A45-F551-FD87-96F8-C7EB4E1B7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30458-4983-E866-CB40-94DCDCCFC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2E0BB-9859-0EFD-1AF5-8F75D6DC6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AA378-B487-2C82-B095-85BEAB5BF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65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DA7E5-D90E-C4AE-C5AB-1670B4CF1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93FAE-D446-32E0-EC26-5C60D67EF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1D7F0-0D4F-B8F6-8CFD-9F99678A4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A2DE97-6349-F96D-EC2C-CC2FFA267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8AF551-8017-1EAC-183C-CE2FBC321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561C7C-2C40-494E-23B8-3774FC05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87C5C9-03E0-68E0-0E78-4A3879C3F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426E2-CB3F-68B3-EA07-2397809F3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43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EE31F-24B7-B8F0-BD1E-8B3B6D45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2BA1B-E8DA-C67E-E7BE-50EBF453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7D4E2-A1A9-CAFC-3B5D-2ACE49554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8CB31-69CA-64D2-3C63-197C3F05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48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9010EE-8ED6-056F-47E1-E1D605841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B40E4E-B0FB-D4EF-CB55-36264EFE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0617D-15E9-9FDD-DC15-D2E6E471F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4B14A-003B-6334-623C-A21DD66A8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2EBE1-2E3B-0D45-7BA8-9A60B040C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E54E0-48CC-E7B9-F1EB-ED70BA40A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E30CD0-F6C8-FB7B-E8FF-7CC673FBF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4F8EB5-1413-6C81-0218-4A1B58EA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74744-9D52-1E8D-9E51-446867DF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5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CFE75-9E03-AC78-CF6E-3BD78A123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FB4CEB-BC5A-A533-AA64-4E1534F7B0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87E22-D3AE-2D79-606A-A23FFC07F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CCF274-7EA4-B7CF-BC8A-FF2D8A59C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C93D58-8552-323B-5EE9-FBCB43B78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253604-EAAA-9107-A825-F541F46AA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09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B343CD-7C29-A585-2CB8-0EF4B4D30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F9AE3-A037-B306-A315-120BB1E6B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8D93D-D884-7680-7D76-9AAF853651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35EF7-FEC2-49A7-BD4A-EB5572178E4F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1C988-039A-05AF-F636-DDB47F90F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C4EA4-BFF9-2CBF-C4A7-5A82713B1F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5949A-1E82-4F81-B868-5826AC5F2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180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EAA0C42-94EE-C00A-3625-10AA7D315112}"/>
              </a:ext>
            </a:extLst>
          </p:cNvPr>
          <p:cNvSpPr/>
          <p:nvPr/>
        </p:nvSpPr>
        <p:spPr>
          <a:xfrm>
            <a:off x="0" y="0"/>
            <a:ext cx="12192000" cy="425302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 Variable Display" pitchFamily="2" charset="0"/>
                <a:cs typeface="Segoe UI" panose="020B0502040204020203" pitchFamily="34" charset="0"/>
              </a:rPr>
              <a:t>OCR GCSE COMPUTER SCIENCE (J277)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7B23FB13-39B4-CAFB-31E6-4B1BD26C9060}"/>
              </a:ext>
            </a:extLst>
          </p:cNvPr>
          <p:cNvGraphicFramePr>
            <a:graphicFrameLocks noGrp="1"/>
          </p:cNvGraphicFramePr>
          <p:nvPr/>
        </p:nvGraphicFramePr>
        <p:xfrm>
          <a:off x="92077" y="522754"/>
          <a:ext cx="5777822" cy="519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782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519379">
                <a:tc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" panose="020B0502040204020203" pitchFamily="34" charset="0"/>
                        </a:rPr>
                        <a:t>CS22: Network threats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296BE98-628A-F51E-3495-79359D3F5E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3432696"/>
              </p:ext>
            </p:extLst>
          </p:nvPr>
        </p:nvGraphicFramePr>
        <p:xfrm>
          <a:off x="92077" y="425302"/>
          <a:ext cx="916408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A710772-E424-BE74-BAD8-F554ECEC6513}"/>
              </a:ext>
            </a:extLst>
          </p:cNvPr>
          <p:cNvSpPr txBox="1"/>
          <p:nvPr/>
        </p:nvSpPr>
        <p:spPr>
          <a:xfrm>
            <a:off x="9512525" y="1256070"/>
            <a:ext cx="2527148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Social engineering techniques: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Phishing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Pretexting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Baiting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Quid Pro Quo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Vishing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B1750-FBBE-9108-4236-32A74D1D4343}"/>
              </a:ext>
            </a:extLst>
          </p:cNvPr>
          <p:cNvSpPr txBox="1"/>
          <p:nvPr/>
        </p:nvSpPr>
        <p:spPr>
          <a:xfrm>
            <a:off x="9512525" y="3348240"/>
            <a:ext cx="2527148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Social engineering techniques: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Virus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Adware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Spyware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Trojan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Worm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Ransomware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Bot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Segoe UI Variable Text" pitchFamily="2" charset="0"/>
                <a:cs typeface="Segoe UI" panose="020B0502040204020203" pitchFamily="34" charset="0"/>
              </a:rPr>
              <a:t>Rootkit</a:t>
            </a:r>
          </a:p>
        </p:txBody>
      </p:sp>
    </p:spTree>
    <p:extLst>
      <p:ext uri="{BB962C8B-B14F-4D97-AF65-F5344CB8AC3E}">
        <p14:creationId xmlns:p14="http://schemas.microsoft.com/office/powerpoint/2010/main" val="3990063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204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Segoe UI Black</vt:lpstr>
      <vt:lpstr>Segoe UI Variable Display</vt:lpstr>
      <vt:lpstr>Segoe UI Variable Display Semib</vt:lpstr>
      <vt:lpstr>Segoe UI Variable Text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Simply Teach</cp:lastModifiedBy>
  <cp:revision>23</cp:revision>
  <dcterms:created xsi:type="dcterms:W3CDTF">2023-11-29T14:03:35Z</dcterms:created>
  <dcterms:modified xsi:type="dcterms:W3CDTF">2024-06-19T05:28:10Z</dcterms:modified>
</cp:coreProperties>
</file>